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Bebas Neu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font" Target="fonts/Bebas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e7c638e65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e7c638e65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e7c638e65e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e7c638e65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e7c638e65e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e7c638e65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e7c638e65e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e7c638e65e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7c638e65e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e7c638e65e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e7c638e65e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e7c638e65e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e7c638e65e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e7c638e65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e7c638e65e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e7c638e65e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e7c638e65e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e7c638e65e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6032E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494800" y="2408000"/>
            <a:ext cx="466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91050" y="2258300"/>
            <a:ext cx="8724300" cy="11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1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Título do trabalho</a:t>
            </a:r>
            <a:endParaRPr sz="31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983225" y="3339900"/>
            <a:ext cx="5932200" cy="11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1 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2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002250" y="357900"/>
            <a:ext cx="8062800" cy="8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I SIMPÓSIO INTERNACIONAL EM NARRATIVAS LATINO</a:t>
            </a:r>
            <a:r>
              <a:rPr lang="pt-BR" sz="23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-</a:t>
            </a:r>
            <a:r>
              <a:rPr lang="pt-BR" sz="23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AMERICANAS: PERSPECTIVAS CONTEMPORÂNEAS, GÊNERO, HISTÓRIA E METAFICÇÃO</a:t>
            </a:r>
            <a:endParaRPr sz="23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00" y="21838"/>
            <a:ext cx="1542125" cy="15421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21540000" dist="19050">
              <a:schemeClr val="lt1">
                <a:alpha val="49000"/>
              </a:schemeClr>
            </a:outerShdw>
          </a:effectLst>
        </p:spPr>
      </p:pic>
      <p:sp>
        <p:nvSpPr>
          <p:cNvPr id="59" name="Google Shape;59;p13"/>
          <p:cNvSpPr txBox="1"/>
          <p:nvPr/>
        </p:nvSpPr>
        <p:spPr>
          <a:xfrm>
            <a:off x="3242225" y="1651050"/>
            <a:ext cx="1721700" cy="1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	Texto aqui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2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REFERÊNCIAS</a:t>
            </a:r>
            <a:endParaRPr sz="26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28" name="Google Shape;128;p22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Espaço para ilustrar seus objetivos, justificativa, metodologia.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solidFill>
            <a:srgbClr val="36032E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Impact"/>
              <a:buChar char="●"/>
            </a:pPr>
            <a:r>
              <a:rPr lang="pt-BR" sz="26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INTRODUÇÃO </a:t>
            </a:r>
            <a:endParaRPr sz="26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Informações necessárias sobre o primeiro tópico do trabalho;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Dividir em subtópicos (caso necessário);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Evitar textos grandes;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Use citações com moderação;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Impact"/>
              <a:buChar char="●"/>
            </a:pPr>
            <a:r>
              <a:rPr lang="pt-BR" sz="26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NOME DO TÓPICO 01 </a:t>
            </a:r>
            <a:endParaRPr sz="26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02300" y="726400"/>
            <a:ext cx="8520600" cy="4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-18900" y="-16800"/>
            <a:ext cx="9144000" cy="4494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Informações necessárias sobre o tópico do trabalho;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Dividir em subtópicos (caso necessário);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Evitar textos grandes;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Use citações com moderação.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Impact"/>
              <a:buChar char="●"/>
            </a:pPr>
            <a:r>
              <a:rPr lang="pt-BR" sz="26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NOME DO TÓPICO 02 </a:t>
            </a:r>
            <a:endParaRPr sz="26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02300" y="726400"/>
            <a:ext cx="8520600" cy="4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6" name="Google Shape;96;p18"/>
          <p:cNvSpPr/>
          <p:nvPr/>
        </p:nvSpPr>
        <p:spPr>
          <a:xfrm>
            <a:off x="-18900" y="-16800"/>
            <a:ext cx="9144000" cy="4494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8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Informações necessárias sobre o tópico do trabalho;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Dividir em subtópicos (caso necessário);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Evitar textos grandes;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Use citações com moderação;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Lembre-se que a parte analítica é a mais importante do seu trabalho.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Impact"/>
              <a:buChar char="●"/>
            </a:pPr>
            <a:r>
              <a:rPr lang="pt-BR" sz="26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NOME DO TÓPICO 03 </a:t>
            </a:r>
            <a:endParaRPr sz="26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5" name="Google Shape;105;p19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02300" y="726400"/>
            <a:ext cx="8520600" cy="4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1" name="Google Shape;111;p20"/>
          <p:cNvSpPr/>
          <p:nvPr/>
        </p:nvSpPr>
        <p:spPr>
          <a:xfrm>
            <a:off x="-18900" y="-16800"/>
            <a:ext cx="9144000" cy="4494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0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	Texto aqui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8" name="Google Shape;118;p21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1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CONSIDERAÇÕES FINAIS</a:t>
            </a:r>
            <a:endParaRPr sz="2600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20" name="Google Shape;120;p21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36032E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