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e7c638e65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e7c638e65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e7c638e65e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e7c638e65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e7c638e65e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e7c638e65e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e7c638e65e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e7c638e65e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e7c638e65e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e7c638e65e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e7c638e65e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e7c638e65e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e7c638e65e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e7c638e65e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e7c638e65e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e7c638e65e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e7c638e65e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e7c638e65e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D6E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0725" y="183925"/>
            <a:ext cx="8029524" cy="14599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4494800" y="2408000"/>
            <a:ext cx="4668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91050" y="2258300"/>
            <a:ext cx="8724300" cy="11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100">
                <a:solidFill>
                  <a:srgbClr val="36032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3100">
              <a:solidFill>
                <a:srgbClr val="36032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983225" y="3339900"/>
            <a:ext cx="5932200" cy="11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36032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1 </a:t>
            </a:r>
            <a:endParaRPr sz="2000">
              <a:solidFill>
                <a:srgbClr val="36032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36032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 2</a:t>
            </a:r>
            <a:endParaRPr sz="2000">
              <a:solidFill>
                <a:srgbClr val="36032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	Texto aqui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4" name="Google Shape;124;p22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2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>
                <a:solidFill>
                  <a:srgbClr val="36032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sz="2600">
              <a:solidFill>
                <a:srgbClr val="36032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22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Espaço para ilustrar seus objetivos, justificativa, metodologia.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36032E"/>
              </a:buClr>
              <a:buSzPts val="2600"/>
              <a:buFont typeface="Times New Roman"/>
              <a:buChar char="●"/>
            </a:pPr>
            <a:r>
              <a:rPr lang="pt-BR" sz="2600">
                <a:solidFill>
                  <a:srgbClr val="36032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 </a:t>
            </a:r>
            <a:endParaRPr sz="2600">
              <a:solidFill>
                <a:srgbClr val="36032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Informações necessárias sobre o primeiro tópico do trabalho;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Dividir em subtópicos (caso necessário);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Evitar textos grandes;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Use citações com moderação;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1" name="Google Shape;71;p15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36032E"/>
              </a:buClr>
              <a:buSzPts val="2600"/>
              <a:buFont typeface="Times New Roman"/>
              <a:buChar char="●"/>
            </a:pPr>
            <a:r>
              <a:rPr lang="pt-BR" sz="2600">
                <a:solidFill>
                  <a:srgbClr val="36032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tópico 01 </a:t>
            </a:r>
            <a:endParaRPr sz="2600">
              <a:solidFill>
                <a:srgbClr val="36032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02300" y="726400"/>
            <a:ext cx="8520600" cy="40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9" name="Google Shape;79;p16"/>
          <p:cNvSpPr/>
          <p:nvPr/>
        </p:nvSpPr>
        <p:spPr>
          <a:xfrm>
            <a:off x="-18900" y="-16800"/>
            <a:ext cx="9144000" cy="4494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Informações necessárias sobre o tópico do trabalho;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Dividir em subtópicos (caso necessário);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Evitar textos grandes;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Use citações com moderação.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6" name="Google Shape;86;p17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36032E"/>
              </a:buClr>
              <a:buSzPts val="2600"/>
              <a:buFont typeface="Times New Roman"/>
              <a:buChar char="●"/>
            </a:pPr>
            <a:r>
              <a:rPr lang="pt-BR" sz="2600">
                <a:solidFill>
                  <a:srgbClr val="36032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tópico 02 </a:t>
            </a:r>
            <a:endParaRPr sz="2600">
              <a:solidFill>
                <a:srgbClr val="36032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7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02300" y="726400"/>
            <a:ext cx="8520600" cy="40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4" name="Google Shape;94;p18"/>
          <p:cNvSpPr/>
          <p:nvPr/>
        </p:nvSpPr>
        <p:spPr>
          <a:xfrm>
            <a:off x="-18900" y="-16800"/>
            <a:ext cx="9144000" cy="4494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8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Informações necessárias sobre o tópico do trabalho;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Dividir em subtópicos (caso necessário);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Evitar textos grandes;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Use citações com moderação;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Lembre-se que a parte analítica é a mais importante do seu trabalho.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1" name="Google Shape;101;p19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36032E"/>
              </a:buClr>
              <a:buSzPts val="2600"/>
              <a:buFont typeface="Times New Roman"/>
              <a:buChar char="●"/>
            </a:pPr>
            <a:r>
              <a:rPr lang="pt-BR" sz="2600">
                <a:solidFill>
                  <a:srgbClr val="36032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do tópico 03 </a:t>
            </a:r>
            <a:endParaRPr sz="2600">
              <a:solidFill>
                <a:srgbClr val="36032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9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02300" y="726400"/>
            <a:ext cx="8520600" cy="40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9" name="Google Shape;109;p20"/>
          <p:cNvSpPr/>
          <p:nvPr/>
        </p:nvSpPr>
        <p:spPr>
          <a:xfrm>
            <a:off x="-18900" y="-16800"/>
            <a:ext cx="9144000" cy="4494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1152475"/>
            <a:ext cx="8520600" cy="321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	Texto aqui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6" name="Google Shape;116;p21"/>
          <p:cNvSpPr/>
          <p:nvPr/>
        </p:nvSpPr>
        <p:spPr>
          <a:xfrm>
            <a:off x="-18900" y="-16800"/>
            <a:ext cx="9144000" cy="9552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1"/>
          <p:cNvSpPr txBox="1"/>
          <p:nvPr/>
        </p:nvSpPr>
        <p:spPr>
          <a:xfrm>
            <a:off x="338000" y="233025"/>
            <a:ext cx="604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>
                <a:solidFill>
                  <a:srgbClr val="36032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Considerações Finais</a:t>
            </a:r>
            <a:endParaRPr sz="2600">
              <a:solidFill>
                <a:srgbClr val="36032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21"/>
          <p:cNvSpPr/>
          <p:nvPr/>
        </p:nvSpPr>
        <p:spPr>
          <a:xfrm>
            <a:off x="-18850" y="4972600"/>
            <a:ext cx="9162900" cy="199500"/>
          </a:xfrm>
          <a:prstGeom prst="rect">
            <a:avLst/>
          </a:prstGeom>
          <a:solidFill>
            <a:srgbClr val="ECD6E3"/>
          </a:solidFill>
          <a:ln cap="flat" cmpd="sng" w="9525">
            <a:solidFill>
              <a:srgbClr val="ECD6E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